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70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4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4591-06BF-410E-94B7-A445A346F374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097C-6DD3-4824-BDA8-0503E94D752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4591-06BF-410E-94B7-A445A346F374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097C-6DD3-4824-BDA8-0503E94D75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4591-06BF-410E-94B7-A445A346F374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097C-6DD3-4824-BDA8-0503E94D75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4591-06BF-410E-94B7-A445A346F374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097C-6DD3-4824-BDA8-0503E94D752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4591-06BF-410E-94B7-A445A346F374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097C-6DD3-4824-BDA8-0503E94D75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4591-06BF-410E-94B7-A445A346F374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097C-6DD3-4824-BDA8-0503E94D752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4591-06BF-410E-94B7-A445A346F374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097C-6DD3-4824-BDA8-0503E94D752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4591-06BF-410E-94B7-A445A346F374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097C-6DD3-4824-BDA8-0503E94D75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4591-06BF-410E-94B7-A445A346F374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097C-6DD3-4824-BDA8-0503E94D75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4591-06BF-410E-94B7-A445A346F374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097C-6DD3-4824-BDA8-0503E94D75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4591-06BF-410E-94B7-A445A346F374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097C-6DD3-4824-BDA8-0503E94D752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CC24591-06BF-410E-94B7-A445A346F374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32E097C-6DD3-4824-BDA8-0503E94D752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280920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1.Повторяем правила дифференцирования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 чем состоит геометрический смысл производной?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3.В чем состоит физический смысл производной?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4.Написать  формулы дифференцирования.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5.Написать уравнения касательной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6.Какие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точки называются критическими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состоит необходимое условие экстремума?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состоит достаточный признак существования экстремума?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9.Алгоритм отыскания наибольшего и наименьшего значений функции у= f(x), непрерывной на отрезке [a; b].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9464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424936" cy="1764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8.На рисунке изображён график y=f '(x) — производной функции f(x), определённой на интервале (− 11 ; 6). Найдите количество точек минимума функции f(x), принадлежащих отрезку [− 6 ; 4].</a:t>
            </a:r>
            <a:endParaRPr lang="ru-RU" sz="2000" b="1" dirty="0">
              <a:ea typeface="Calibri"/>
              <a:cs typeface="Times New Roman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43389"/>
            <a:ext cx="7828789" cy="3357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2043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2"/>
            <a:ext cx="8352928" cy="1339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9.На рисунке изображён график функции y=f(x), определённой на интервале (− 6 ; 6). Найдите количество решений уравнения f '(x)=0 на отрезке [− 4,5 ; 2,5].</a:t>
            </a:r>
            <a:endParaRPr lang="ru-RU" sz="2000" b="1" dirty="0">
              <a:ea typeface="Calibri"/>
              <a:cs typeface="Times New Roman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63578"/>
            <a:ext cx="7200800" cy="4647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0760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208912" cy="604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effectLst/>
                <a:latin typeface="Times New Roman"/>
                <a:ea typeface="Calibri"/>
                <a:cs typeface="Times New Roman"/>
              </a:rPr>
              <a:t>10.Материальная точка движется прямолинейно по закону x(t)=16 t</a:t>
            </a:r>
            <a:r>
              <a:rPr lang="ru-RU" sz="3600" b="1" baseline="30000" dirty="0" smtClean="0">
                <a:effectLst/>
                <a:latin typeface="Times New Roman"/>
                <a:ea typeface="Calibri"/>
                <a:cs typeface="Times New Roman"/>
              </a:rPr>
              <a:t>3</a:t>
            </a:r>
            <a:r>
              <a:rPr lang="ru-RU" sz="3600" b="1" dirty="0" smtClean="0">
                <a:effectLst/>
                <a:latin typeface="Times New Roman"/>
                <a:ea typeface="Calibri"/>
                <a:cs typeface="Times New Roman"/>
              </a:rPr>
              <a:t>−2 t</a:t>
            </a:r>
            <a:r>
              <a:rPr lang="ru-RU" sz="3600" b="1" baseline="30000" dirty="0" smtClean="0">
                <a:effectLst/>
                <a:latin typeface="Times New Roman"/>
                <a:ea typeface="Calibri"/>
                <a:cs typeface="Times New Roman"/>
              </a:rPr>
              <a:t>2</a:t>
            </a:r>
            <a:r>
              <a:rPr lang="ru-RU" sz="3600" b="1" dirty="0" smtClean="0">
                <a:effectLst/>
                <a:latin typeface="Times New Roman"/>
                <a:ea typeface="Calibri"/>
                <a:cs typeface="Times New Roman"/>
              </a:rPr>
              <a:t>+6 t+250,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effectLst/>
                <a:latin typeface="Times New Roman"/>
                <a:ea typeface="Calibri"/>
                <a:cs typeface="Times New Roman"/>
              </a:rPr>
              <a:t>где x — расстояние от точки отсчёта в метрах, t — время в секундах, измеренное с момента начала движения. В какой момент времени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effectLst/>
                <a:latin typeface="Times New Roman"/>
                <a:ea typeface="Calibri"/>
                <a:cs typeface="Times New Roman"/>
              </a:rPr>
              <a:t>(в секундах) её скорость была равна 96 м/с?</a:t>
            </a:r>
            <a:endParaRPr lang="ru-RU" sz="32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95217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136904" cy="1494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Найдите силу F , действующую на материальную точку с массой m , движущуюся прямолинейно по закону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           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х( t ) =5 t </a:t>
            </a:r>
            <a:r>
              <a:rPr lang="ru-RU" sz="2400" b="1" baseline="30000" dirty="0" smtClean="0">
                <a:effectLst/>
                <a:latin typeface="Times New Roman"/>
                <a:ea typeface="Calibri"/>
                <a:cs typeface="Times New Roman"/>
              </a:rPr>
              <a:t>3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- 4t </a:t>
            </a:r>
            <a:r>
              <a:rPr lang="ru-RU" sz="2400" b="1" baseline="30000" dirty="0" smtClean="0">
                <a:effectLst/>
                <a:latin typeface="Times New Roman"/>
                <a:ea typeface="Calibri"/>
                <a:cs typeface="Times New Roman"/>
              </a:rPr>
              <a:t>2  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,при t = 5.</a:t>
            </a:r>
            <a:endParaRPr lang="ru-RU" sz="2000" b="1" dirty="0">
              <a:ea typeface="Calibri"/>
              <a:cs typeface="Times New Roman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2" t="27454" r="26000" b="6606"/>
          <a:stretch/>
        </p:blipFill>
        <p:spPr bwMode="auto">
          <a:xfrm>
            <a:off x="1691680" y="1988840"/>
            <a:ext cx="4464496" cy="4531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7140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0"/>
            <a:ext cx="6191250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4112264"/>
            <a:ext cx="8064896" cy="18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                р(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t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) =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t</a:t>
            </a:r>
            <a:r>
              <a:rPr lang="ru-RU" sz="2400" b="1" baseline="30000" dirty="0" smtClean="0">
                <a:effectLst/>
                <a:latin typeface="Times New Roman"/>
                <a:ea typeface="Calibri"/>
                <a:cs typeface="Times New Roman"/>
              </a:rPr>
              <a:t>2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- 5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t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+12,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где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t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- время в секундах. В какой момент времени (в секундах) скорость движения «пробки» вулкана  будет равна 15 м/с?</a:t>
            </a:r>
            <a:endParaRPr lang="ru-RU" sz="20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27996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920880" cy="1339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Зависимость численности популяции тигров задана формулой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N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(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t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)= 5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t</a:t>
            </a:r>
            <a:r>
              <a:rPr lang="ru-RU" sz="2400" b="1" baseline="30000" dirty="0" smtClean="0">
                <a:effectLst/>
                <a:latin typeface="Times New Roman"/>
                <a:ea typeface="Calibri"/>
                <a:cs typeface="Times New Roman"/>
              </a:rPr>
              <a:t>3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-4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t</a:t>
            </a:r>
            <a:r>
              <a:rPr lang="ru-RU" sz="2400" b="1" baseline="30000" dirty="0" smtClean="0">
                <a:effectLst/>
                <a:latin typeface="Times New Roman"/>
                <a:ea typeface="Calibri"/>
                <a:cs typeface="Times New Roman"/>
              </a:rPr>
              <a:t>2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+1. Найдите прирост популяции в момент времени </a:t>
            </a:r>
            <a:r>
              <a:rPr lang="en-US" sz="2400" b="1" dirty="0" smtClean="0">
                <a:effectLst/>
                <a:latin typeface="Times New Roman"/>
                <a:ea typeface="Calibri"/>
                <a:cs typeface="Times New Roman"/>
              </a:rPr>
              <a:t>t 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= 3.</a:t>
            </a:r>
            <a:endParaRPr lang="ru-RU" sz="2000" b="1" dirty="0">
              <a:ea typeface="Calibri"/>
              <a:cs typeface="Times New Roman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30422"/>
            <a:ext cx="5616624" cy="449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5364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0"/>
            <a:ext cx="871296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отыскания наибольшего и наименьшего значений функции у= f(x), непрерывной на отрезке [a; b].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1.Найти </a:t>
            </a:r>
            <a:r>
              <a:rPr lang="ru-RU" sz="2800" i="1" dirty="0"/>
              <a:t>f </a:t>
            </a:r>
            <a:r>
              <a:rPr lang="ru-RU" sz="2800" i="1" dirty="0" smtClean="0"/>
              <a:t>‘(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2.Найти критические точки, т.е. где  </a:t>
            </a:r>
            <a:r>
              <a:rPr lang="ru-RU" sz="2800" i="1" dirty="0"/>
              <a:t>f '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x)=0 и </a:t>
            </a:r>
            <a:r>
              <a:rPr lang="ru-RU" sz="2800" i="1" dirty="0"/>
              <a:t>f </a:t>
            </a:r>
            <a:r>
              <a:rPr lang="ru-RU" sz="2800" i="1" dirty="0" smtClean="0"/>
              <a:t>‘(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x) не существует, и отобрать из них те, что лежат внутри отрезка [a; b].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3.Вычислить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 функции y=f(x) в критических точках и на концах отрезка, и выбрать из них наибольшее и наименьшее; они и будут соответственно наибольшим и наименьшим значениями функции y=f(x) на отрезке [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a;b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], которые обозначают так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ru-RU" sz="28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8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a;b</a:t>
            </a:r>
            <a:r>
              <a:rPr lang="ru-RU" sz="28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y(x)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и           m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28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8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a;b</a:t>
            </a:r>
            <a:r>
              <a:rPr lang="ru-RU" sz="28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y(x).</a:t>
            </a:r>
          </a:p>
        </p:txBody>
      </p:sp>
    </p:spTree>
    <p:extLst>
      <p:ext uri="{BB962C8B-B14F-4D97-AF65-F5344CB8AC3E}">
        <p14:creationId xmlns:p14="http://schemas.microsoft.com/office/powerpoint/2010/main" val="2683363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16632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 рисунке изображён график функции y=f(x). На оси абсцисс отмечены шесть точек: x</a:t>
            </a:r>
            <a:r>
              <a:rPr lang="ru-RU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x</a:t>
            </a:r>
            <a:r>
              <a:rPr lang="ru-RU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x</a:t>
            </a:r>
            <a:r>
              <a:rPr lang="ru-RU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x</a:t>
            </a:r>
            <a:r>
              <a:rPr lang="ru-RU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x</a:t>
            </a:r>
            <a:r>
              <a:rPr lang="ru-RU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x</a:t>
            </a:r>
            <a:r>
              <a:rPr lang="ru-RU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В скольких из этих точек производная функции f(x) отрицательна?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6840760" cy="4387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5264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2.На рисунке изображён график функции y=f(x). На оси абсцисс отмечены семь точек: x</a:t>
            </a:r>
            <a:r>
              <a:rPr lang="ru-RU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x</a:t>
            </a:r>
            <a:r>
              <a:rPr lang="ru-RU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x</a:t>
            </a:r>
            <a:r>
              <a:rPr lang="ru-RU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x</a:t>
            </a:r>
            <a:r>
              <a:rPr lang="ru-RU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x</a:t>
            </a:r>
            <a:r>
              <a:rPr lang="ru-RU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x</a:t>
            </a:r>
            <a:r>
              <a:rPr lang="ru-RU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. В скольких из этих точек производная функции f(x) положительна?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556792"/>
            <a:ext cx="6843045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9537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3.На рисунке изображены график функции y=f(x) и касательная к нему в точке с абсциссой x</a:t>
            </a:r>
            <a:r>
              <a:rPr lang="ru-RU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Найдите значение производной функции f(x) в точке x</a:t>
            </a:r>
            <a:r>
              <a:rPr lang="ru-RU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12776"/>
            <a:ext cx="5040560" cy="5177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0676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08720"/>
            <a:ext cx="806489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4.Найдите наименьшее значение функции y=x</a:t>
            </a:r>
            <a:r>
              <a:rPr lang="ru-RU" sz="4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−x</a:t>
            </a:r>
            <a:r>
              <a:rPr lang="ru-RU" sz="4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−8x+4 на отрезке [1; 7]</a:t>
            </a:r>
          </a:p>
        </p:txBody>
      </p:sp>
    </p:spTree>
    <p:extLst>
      <p:ext uri="{BB962C8B-B14F-4D97-AF65-F5344CB8AC3E}">
        <p14:creationId xmlns:p14="http://schemas.microsoft.com/office/powerpoint/2010/main" val="344021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496944" cy="113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effectLst/>
                <a:latin typeface="Times New Roman"/>
                <a:ea typeface="Calibri"/>
                <a:cs typeface="Times New Roman"/>
              </a:rPr>
              <a:t>5.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На рисунке изображён график y=f′(x) — производной функции f(x), определённой на интервале (−9; 8). Найдите точку экстремума функции f(x) на отрезке [−3; 3].</a:t>
            </a:r>
            <a:endParaRPr lang="ru-RU" b="1" dirty="0">
              <a:ea typeface="Calibri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8257981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7736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712968" cy="1339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6.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На рисунке изображён график функции y=f(x), определённой на интервале (− 9; 5). Найдите количество точек, в которых производная функции f(x) равна 0.</a:t>
            </a:r>
            <a:endParaRPr lang="ru-RU" sz="2000" b="1" dirty="0">
              <a:ea typeface="Calibri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6984776" cy="4785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8729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640960" cy="1764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7.На рисунке изображён график y=f′(x) производной функции f(x), определённой на интервале (− 2; 9). В какой точке отрезка [2; 8] функция f(x) принимает наименьшее значение?</a:t>
            </a:r>
            <a:endParaRPr lang="ru-RU" sz="2000" b="1" dirty="0">
              <a:ea typeface="Calibri"/>
              <a:cs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53034"/>
            <a:ext cx="5544616" cy="426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0640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167</TotalTime>
  <Words>236</Words>
  <Application>Microsoft Office PowerPoint</Application>
  <PresentationFormat>Экран (4:3)</PresentationFormat>
  <Paragraphs>31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Секинат</dc:creator>
  <cp:lastModifiedBy>Секинат</cp:lastModifiedBy>
  <cp:revision>6</cp:revision>
  <dcterms:created xsi:type="dcterms:W3CDTF">2015-12-08T20:42:56Z</dcterms:created>
  <dcterms:modified xsi:type="dcterms:W3CDTF">2015-12-08T23:30:50Z</dcterms:modified>
</cp:coreProperties>
</file>